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pinuts.de/blog/webstrategie/projektmanagement-wasserfall-gegen-scrum" TargetMode="External"/><Relationship Id="rId2" Type="http://schemas.openxmlformats.org/officeDocument/2006/relationships/hyperlink" Target="https://www.itemis.com/de/agile/scrum/kompakt/grundlagen-des-projektmanagements/wasserfall-modell" TargetMode="External"/><Relationship Id="rId3" Type="http://schemas.openxmlformats.org/officeDocument/2006/relationships/hyperlink" Target="https://www.tu-ilmenau.de/sse/lehre-archiv/sommer-2014/softwareprojekt/vorgehensmodell-wasserfallmodell/" TargetMode="External"/><Relationship Id="rId4" Type="http://schemas.openxmlformats.org/officeDocument/2006/relationships/hyperlink" Target="https://de.wikipedia.org/wiki/Wasserfallmodell" TargetMode="External"/><Relationship Id="rId5" Type="http://schemas.openxmlformats.org/officeDocument/2006/relationships/hyperlink" Target="https://www.herr-rau.de/wordpress/2010/01/das-wasserfallmodell.htm" TargetMode="External"/><Relationship Id="rId6" Type="http://schemas.openxmlformats.org/officeDocument/2006/relationships/hyperlink" Target="https://de.wikiversity.org/wiki/Kurs:Wirtschatsinformatik_SS09/SE01/Lernskript/Wasserfallmodell" TargetMode="External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1080" y="6016320"/>
            <a:ext cx="10078920" cy="67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Dennis Anders, Andreas Röder, Marcus Swinka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944000" y="1728000"/>
            <a:ext cx="6191280" cy="411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648000"/>
            <a:ext cx="9069480" cy="10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Gliederung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04000" y="176868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3"/>
          <p:cNvSpPr/>
          <p:nvPr/>
        </p:nvSpPr>
        <p:spPr>
          <a:xfrm>
            <a:off x="793080" y="2025000"/>
            <a:ext cx="8782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Geschichte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Eigenschaften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Phasen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Erweiterung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Vor- und Nachteile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Quellen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Geschichte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 rot="21595800">
            <a:off x="866520" y="1773360"/>
            <a:ext cx="835128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Ursprünglich für Bau- und Produktionsprozesse verwendet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 bekannte Adaption für Softwareentwicklung durch Herbert D. Bennington 1956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Erste formale Beschreibung von Winston W. Royce 1970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648000"/>
            <a:ext cx="10080000" cy="9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Eigenschaften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720000" y="1768680"/>
            <a:ext cx="8854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Mehrere aufeinanderfolgende Schritte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Reihenfolge ist unveränderlich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Am Ende jeder Phase  steht ein Dokument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Jeder Schritt muss vor Beginn des nächsten vollständig abgeschlossen sein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Royce-Variante: Rücksprünge sind möglich, aber alle Arbeiten der aktuellen Phase müssen verworfen werden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948960"/>
            <a:ext cx="10072080" cy="7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Phasen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152000" y="1678320"/>
            <a:ext cx="7775280" cy="494496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0" y="6492960"/>
            <a:ext cx="1008000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Quelle: https://www.herr-rau.de/wordpress/2010/01/das-wasserfallmodell.htm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33800" y="5040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Erweiterung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04000" y="176868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966600" y="1656000"/>
            <a:ext cx="8536680" cy="471780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0" y="6492960"/>
            <a:ext cx="1008000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Quelle: https://de.wikiversity.org/wiki/Kurs:Wirtschaftsinformatik_SS09/SE1/Lernskript/Wasserfallmodell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Vor- und Nachteile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648000" y="3096000"/>
            <a:ext cx="4425480" cy="308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Vorteile: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Sehr präzise Planung wird sichergestellt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Phasen sind klar abgegrenzt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Sehr effizient bei klaren Anforderungen und guter Kosten- und Umfangseinschätzung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5152320" y="3105000"/>
            <a:ext cx="4425480" cy="29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Nachteile: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Hohes Risiko bei späten Anforderungsänderungen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Steht im Kontrast zur flexiblen Natur von IT-Projekten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Laut Winston Royce nur für einfache Projekte geeignet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2009520" y="1416960"/>
            <a:ext cx="1733760" cy="139932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6401880" y="1416960"/>
            <a:ext cx="1517400" cy="139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Quellen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792000" y="1778040"/>
            <a:ext cx="835128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https://www.pinuts.de/blog/webstrategie/projektmanagement-wasserfall-gegen-scrum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https://www.itemis.com/de/agile/scrum/kompakt/grundlagen-des-projektmanagements/wasserfall-modell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https://www.tu-ilmenau.de/sse/lehre-archiv/sommer-2014/softwareprojekt/vorgehensmodell-wasserfallmodell/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https://de.wikipedia.org/wiki/Wasserfallmodell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https://www.herr-rau.de/wordpress/2010/01/das-wasserfallmodell.htm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Https://de.wikiversity.org/wiki/Kurs:Wirtschatsinformatik_SS09/SE01/Lernskript/Wasserfallmodell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Application>LibreOffice/5.1.6.2$Windows_X86_64 LibreOffice_project/07ac168c60a517dba0f0d7bc7540f5afa45f0909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dcterms:modified xsi:type="dcterms:W3CDTF">2016-11-27T20:15:41Z</dcterms:modified>
  <cp:revision>3</cp:revision>
  <dc:subject/>
  <dc:title/>
</cp:coreProperties>
</file>